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991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2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39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490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403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08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544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0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0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18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05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873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8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018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469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837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B3C2C-124C-4444-B6E3-9DD5720248CC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9078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88642-021A-4855-819F-53884F84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17134"/>
            <a:ext cx="8825658" cy="21674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Transport layer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5AC4CC-FE78-4366-B0C6-736FE19A6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49913"/>
            <a:ext cx="8825658" cy="861420"/>
          </a:xfrm>
        </p:spPr>
        <p:txBody>
          <a:bodyPr/>
          <a:lstStyle/>
          <a:p>
            <a:pPr algn="r"/>
            <a:r>
              <a:rPr lang="en-US" dirty="0"/>
              <a:t>The lecture 2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1046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96F4-BE49-4268-97AA-F9BECD9D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1" y="435785"/>
            <a:ext cx="9404723" cy="918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UDP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326858-3A2D-45D5-BC67-ABE1C1D98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92" y="1853248"/>
            <a:ext cx="9405938" cy="37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3C7A4-0948-43EA-B9E6-CDEDDD0E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UDP Header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37E254-ED42-488A-A9CC-A5483A60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01865"/>
            <a:ext cx="8947150" cy="36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E03C2-E5A9-4771-85B0-86930DB3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5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TCP vs UDP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2270E5-2026-4ABC-A87B-54A6B3B1C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71" y="2175437"/>
            <a:ext cx="9085263" cy="19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B774B-E68F-4410-BFA7-8E376625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Common Applications and Their Destination Ports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C1E9C3-378B-4232-A10A-183739403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681" y="2191419"/>
            <a:ext cx="8115301" cy="3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98395-803B-4BBF-8727-0AE20F38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58" y="715184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transport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FFB2DB-1617-4699-BC0C-B6C80F01B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58" y="2711568"/>
            <a:ext cx="9405938" cy="19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47ED1-7D09-45B4-83A9-5F56D85F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Session Multiplexing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1A80FC-17F7-4AC7-9ECE-0C40B5736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040" y="2542173"/>
            <a:ext cx="9186863" cy="16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37810-A593-4521-88B8-9E05B7D8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Session Multiplexing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7A0410-C88C-467A-8DF6-2849A5EAC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2008195"/>
            <a:ext cx="9288463" cy="33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CF9A-E505-4A0A-A9F1-24C1681F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4 Port Numbers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790141-3B7B-4D9E-A3DF-71B9B226C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046" y="2587434"/>
            <a:ext cx="8947150" cy="23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DC8CB-7124-47E9-9679-01C22E03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29" y="452718"/>
            <a:ext cx="9245600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4 Port Numbers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7EFF6B-7952-40B6-927C-F467720BC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329" y="2192715"/>
            <a:ext cx="9245600" cy="23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4C53-8E78-4F9E-90DB-1E272414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TCP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929435-B2A5-4989-BE18-69D910E11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30" y="1893689"/>
            <a:ext cx="9245600" cy="34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A4FD-5632-4EF2-B398-40CB3803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TCP Three-Way Handshake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059439-0B01-4261-BA7C-0BD13864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63" y="2032855"/>
            <a:ext cx="9220200" cy="35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CB6F-D79F-4A5A-BAC8-60B58E5D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77" y="444252"/>
            <a:ext cx="9404723" cy="969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TCP Header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CD5889-35E5-47CB-A8DE-4B7A8D72D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715" y="1853248"/>
            <a:ext cx="790581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1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41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Transport layer</vt:lpstr>
      <vt:lpstr>The transport layer</vt:lpstr>
      <vt:lpstr>Session Multiplexing</vt:lpstr>
      <vt:lpstr>Session Multiplexing</vt:lpstr>
      <vt:lpstr>Layer 4 Port Numbers</vt:lpstr>
      <vt:lpstr>Layer 4 Port Numbers</vt:lpstr>
      <vt:lpstr>TCP</vt:lpstr>
      <vt:lpstr>The TCP Three-Way Handshake</vt:lpstr>
      <vt:lpstr>The TCP Header</vt:lpstr>
      <vt:lpstr>UDP</vt:lpstr>
      <vt:lpstr>The UDP Header</vt:lpstr>
      <vt:lpstr>TCP vs UDP</vt:lpstr>
      <vt:lpstr>Common Applications and Their Destination 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layer</dc:title>
  <dc:creator>Владислав Карюкин</dc:creator>
  <cp:lastModifiedBy>Владислав Карюкин</cp:lastModifiedBy>
  <cp:revision>3</cp:revision>
  <dcterms:created xsi:type="dcterms:W3CDTF">2022-01-12T08:34:15Z</dcterms:created>
  <dcterms:modified xsi:type="dcterms:W3CDTF">2022-01-12T09:03:49Z</dcterms:modified>
</cp:coreProperties>
</file>